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8" r:id="rId3"/>
    <p:sldId id="257" r:id="rId4"/>
    <p:sldId id="269" r:id="rId5"/>
    <p:sldId id="259" r:id="rId6"/>
    <p:sldId id="260" r:id="rId7"/>
    <p:sldId id="261" r:id="rId8"/>
    <p:sldId id="268" r:id="rId9"/>
    <p:sldId id="262" r:id="rId10"/>
    <p:sldId id="263" r:id="rId11"/>
    <p:sldId id="264" r:id="rId12"/>
    <p:sldId id="265" r:id="rId13"/>
    <p:sldId id="266" r:id="rId14"/>
    <p:sldId id="26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31" autoAdjust="0"/>
    <p:restoredTop sz="87808" autoAdjust="0"/>
  </p:normalViewPr>
  <p:slideViewPr>
    <p:cSldViewPr snapToGrid="0">
      <p:cViewPr varScale="1">
        <p:scale>
          <a:sx n="81" d="100"/>
          <a:sy n="81" d="100"/>
        </p:scale>
        <p:origin x="93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jpeg>
</file>

<file path=ppt/media/image3.jpeg>
</file>

<file path=ppt/media/image4.jp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4E6DA6-FA5B-4CFB-8E0C-2505F2AD3513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A9137C-7E80-4646-B592-F0FEFD3A677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9986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VC-1:</a:t>
            </a:r>
            <a:r>
              <a:rPr lang="nl-NL" baseline="0" dirty="0" smtClean="0"/>
              <a:t> Large truck (</a:t>
            </a:r>
            <a:r>
              <a:rPr lang="nl-NL" baseline="0" dirty="0" err="1" smtClean="0"/>
              <a:t>only</a:t>
            </a:r>
            <a:r>
              <a:rPr lang="nl-NL" baseline="0" dirty="0" smtClean="0"/>
              <a:t> in Waalre &amp; Barendrecht) VC-2: Mercedes van VC-3: </a:t>
            </a:r>
            <a:r>
              <a:rPr lang="nl-NL" baseline="0" dirty="0" err="1" smtClean="0"/>
              <a:t>transporter</a:t>
            </a:r>
            <a:r>
              <a:rPr lang="nl-NL" baseline="0" dirty="0" smtClean="0"/>
              <a:t>. Container-</a:t>
            </a:r>
            <a:r>
              <a:rPr lang="nl-NL" baseline="0" dirty="0" err="1" smtClean="0"/>
              <a:t>thing</a:t>
            </a:r>
            <a:r>
              <a:rPr lang="nl-NL" baseline="0" dirty="0" smtClean="0"/>
              <a:t>: VC-2/3 + container = VC-1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9137C-7E80-4646-B592-F0FEFD3A677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2803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dirty="0" smtClean="0"/>
              <a:t>In case of a </a:t>
            </a:r>
            <a:r>
              <a:rPr lang="nl-NL" dirty="0" err="1" smtClean="0"/>
              <a:t>fire</a:t>
            </a:r>
            <a:r>
              <a:rPr lang="nl-NL" dirty="0" smtClean="0"/>
              <a:t>, </a:t>
            </a:r>
            <a:r>
              <a:rPr lang="nl-NL" dirty="0" err="1" smtClean="0"/>
              <a:t>where</a:t>
            </a:r>
            <a:r>
              <a:rPr lang="nl-NL" dirty="0" smtClean="0"/>
              <a:t> a Mobile </a:t>
            </a:r>
            <a:r>
              <a:rPr lang="nl-NL" dirty="0" err="1" smtClean="0"/>
              <a:t>Command</a:t>
            </a:r>
            <a:r>
              <a:rPr lang="nl-NL" dirty="0" smtClean="0"/>
              <a:t> Center (MCC) is </a:t>
            </a:r>
            <a:r>
              <a:rPr lang="nl-NL" dirty="0" err="1" smtClean="0"/>
              <a:t>required</a:t>
            </a:r>
            <a:r>
              <a:rPr lang="nl-NL" dirty="0" smtClean="0"/>
              <a:t>, </a:t>
            </a:r>
            <a:r>
              <a:rPr lang="nl-NL" dirty="0" err="1" smtClean="0"/>
              <a:t>this</a:t>
            </a:r>
            <a:r>
              <a:rPr lang="nl-NL" dirty="0" smtClean="0"/>
              <a:t> tool supports the </a:t>
            </a:r>
            <a:r>
              <a:rPr lang="nl-NL" dirty="0" err="1" smtClean="0"/>
              <a:t>decision</a:t>
            </a:r>
            <a:r>
              <a:rPr lang="nl-NL" dirty="0" smtClean="0"/>
              <a:t> on </a:t>
            </a:r>
            <a:r>
              <a:rPr lang="nl-NL" dirty="0" err="1" smtClean="0"/>
              <a:t>where</a:t>
            </a:r>
            <a:r>
              <a:rPr lang="nl-NL" dirty="0" smtClean="0"/>
              <a:t> </a:t>
            </a:r>
            <a:r>
              <a:rPr lang="nl-NL" dirty="0" err="1" smtClean="0"/>
              <a:t>to</a:t>
            </a:r>
            <a:r>
              <a:rPr lang="nl-NL" dirty="0" smtClean="0"/>
              <a:t> </a:t>
            </a:r>
            <a:r>
              <a:rPr lang="nl-NL" dirty="0" err="1" smtClean="0"/>
              <a:t>place</a:t>
            </a:r>
            <a:r>
              <a:rPr lang="nl-NL" dirty="0" smtClean="0"/>
              <a:t> the MCC. It does </a:t>
            </a:r>
            <a:r>
              <a:rPr lang="nl-NL" dirty="0" err="1" smtClean="0"/>
              <a:t>this</a:t>
            </a:r>
            <a:r>
              <a:rPr lang="nl-NL" dirty="0" smtClean="0"/>
              <a:t> </a:t>
            </a:r>
            <a:r>
              <a:rPr lang="nl-NL" dirty="0" err="1" smtClean="0"/>
              <a:t>by</a:t>
            </a:r>
            <a:r>
              <a:rPr lang="nl-NL" dirty="0" smtClean="0"/>
              <a:t> </a:t>
            </a:r>
            <a:r>
              <a:rPr lang="nl-NL" dirty="0" err="1" smtClean="0"/>
              <a:t>providing</a:t>
            </a:r>
            <a:r>
              <a:rPr lang="nl-NL" dirty="0" smtClean="0"/>
              <a:t> a set of </a:t>
            </a:r>
            <a:r>
              <a:rPr lang="nl-NL" dirty="0" err="1" smtClean="0"/>
              <a:t>suitable</a:t>
            </a:r>
            <a:r>
              <a:rPr lang="nl-NL" dirty="0" smtClean="0"/>
              <a:t> </a:t>
            </a:r>
            <a:r>
              <a:rPr lang="nl-NL" dirty="0" err="1" smtClean="0"/>
              <a:t>areas</a:t>
            </a:r>
            <a:r>
              <a:rPr lang="nl-NL" dirty="0" smtClean="0"/>
              <a:t> </a:t>
            </a:r>
            <a:r>
              <a:rPr lang="nl-NL" dirty="0" err="1" smtClean="0"/>
              <a:t>to</a:t>
            </a:r>
            <a:r>
              <a:rPr lang="nl-NL" dirty="0" smtClean="0"/>
              <a:t> the </a:t>
            </a:r>
            <a:r>
              <a:rPr lang="nl-NL" dirty="0" err="1" smtClean="0"/>
              <a:t>commander</a:t>
            </a:r>
            <a:r>
              <a:rPr lang="nl-NL" dirty="0" smtClean="0"/>
              <a:t>, </a:t>
            </a:r>
            <a:r>
              <a:rPr lang="nl-NL" dirty="0" err="1" smtClean="0"/>
              <a:t>so</a:t>
            </a:r>
            <a:r>
              <a:rPr lang="nl-NL" dirty="0" smtClean="0"/>
              <a:t> he </a:t>
            </a:r>
            <a:r>
              <a:rPr lang="nl-NL" dirty="0" err="1" smtClean="0"/>
              <a:t>doesn’t</a:t>
            </a:r>
            <a:r>
              <a:rPr lang="nl-NL" dirty="0" smtClean="0"/>
              <a:t> have </a:t>
            </a:r>
            <a:r>
              <a:rPr lang="nl-NL" dirty="0" err="1" smtClean="0"/>
              <a:t>to</a:t>
            </a:r>
            <a:r>
              <a:rPr lang="nl-NL" dirty="0" smtClean="0"/>
              <a:t> </a:t>
            </a:r>
            <a:r>
              <a:rPr lang="nl-NL" dirty="0" err="1" smtClean="0"/>
              <a:t>think</a:t>
            </a:r>
            <a:r>
              <a:rPr lang="nl-NL" dirty="0" smtClean="0"/>
              <a:t> </a:t>
            </a:r>
            <a:r>
              <a:rPr lang="nl-NL" dirty="0" err="1" smtClean="0"/>
              <a:t>this</a:t>
            </a:r>
            <a:r>
              <a:rPr lang="nl-NL" dirty="0" smtClean="0"/>
              <a:t> </a:t>
            </a:r>
            <a:r>
              <a:rPr lang="nl-NL" dirty="0" err="1" smtClean="0"/>
              <a:t>through</a:t>
            </a:r>
            <a:r>
              <a:rPr lang="nl-NL" dirty="0" smtClean="0"/>
              <a:t> in a </a:t>
            </a:r>
            <a:r>
              <a:rPr lang="nl-NL" dirty="0" err="1" smtClean="0"/>
              <a:t>situation</a:t>
            </a:r>
            <a:r>
              <a:rPr lang="nl-NL" dirty="0" smtClean="0"/>
              <a:t> </a:t>
            </a:r>
            <a:r>
              <a:rPr lang="nl-NL" dirty="0" err="1" smtClean="0"/>
              <a:t>where</a:t>
            </a:r>
            <a:r>
              <a:rPr lang="nl-NL" dirty="0" smtClean="0"/>
              <a:t> time is of </a:t>
            </a:r>
            <a:r>
              <a:rPr lang="nl-NL" dirty="0" err="1" smtClean="0"/>
              <a:t>great</a:t>
            </a:r>
            <a:r>
              <a:rPr lang="nl-NL" dirty="0" smtClean="0"/>
              <a:t> </a:t>
            </a:r>
            <a:r>
              <a:rPr lang="nl-NL" dirty="0" err="1" smtClean="0"/>
              <a:t>importance</a:t>
            </a:r>
            <a:r>
              <a:rPr lang="nl-NL" dirty="0" smtClean="0"/>
              <a:t>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NL" dirty="0" smtClean="0"/>
          </a:p>
          <a:p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9137C-7E80-4646-B592-F0FEFD3A677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4986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smtClean="0"/>
              <a:t>Klik om de ondertitelstijl van het model te bewerken</a:t>
            </a:r>
            <a:endParaRPr lang="en-US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0F78-9AF8-49AF-AF90-835484BF2DCB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34B0A-62E4-4B3D-8326-84439890A40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551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0F78-9AF8-49AF-AF90-835484BF2DCB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34B0A-62E4-4B3D-8326-84439890A40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5542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0F78-9AF8-49AF-AF90-835484BF2DCB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34B0A-62E4-4B3D-8326-84439890A40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894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0F78-9AF8-49AF-AF90-835484BF2DCB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34B0A-62E4-4B3D-8326-84439890A40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666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0F78-9AF8-49AF-AF90-835484BF2DCB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34B0A-62E4-4B3D-8326-84439890A40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8961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0F78-9AF8-49AF-AF90-835484BF2DCB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34B0A-62E4-4B3D-8326-84439890A40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3166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0F78-9AF8-49AF-AF90-835484BF2DCB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34B0A-62E4-4B3D-8326-84439890A40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1718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0F78-9AF8-49AF-AF90-835484BF2DCB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34B0A-62E4-4B3D-8326-84439890A40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138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0F78-9AF8-49AF-AF90-835484BF2DCB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34B0A-62E4-4B3D-8326-84439890A40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6763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0F78-9AF8-49AF-AF90-835484BF2DCB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34B0A-62E4-4B3D-8326-84439890A40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6648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0F78-9AF8-49AF-AF90-835484BF2DCB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34B0A-62E4-4B3D-8326-84439890A40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6126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E20F78-9AF8-49AF-AF90-835484BF2DCB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934B0A-62E4-4B3D-8326-84439890A40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2465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jp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5673" y="2153"/>
            <a:ext cx="5639090" cy="5918504"/>
          </a:xfrm>
          <a:prstGeom prst="rect">
            <a:avLst/>
          </a:prstGeom>
        </p:spPr>
      </p:pic>
      <p:sp>
        <p:nvSpPr>
          <p:cNvPr id="5" name="Tekstvak 4"/>
          <p:cNvSpPr txBox="1"/>
          <p:nvPr/>
        </p:nvSpPr>
        <p:spPr>
          <a:xfrm>
            <a:off x="3314700" y="5527964"/>
            <a:ext cx="56110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Group 2:</a:t>
            </a:r>
          </a:p>
          <a:p>
            <a:r>
              <a:rPr lang="nl-NL" dirty="0" smtClean="0"/>
              <a:t>Anna </a:t>
            </a:r>
            <a:r>
              <a:rPr lang="nl-NL" dirty="0" err="1" smtClean="0"/>
              <a:t>Nordlöv</a:t>
            </a:r>
            <a:endParaRPr lang="nl-NL" dirty="0" smtClean="0"/>
          </a:p>
          <a:p>
            <a:r>
              <a:rPr lang="nl-NL" dirty="0" err="1" smtClean="0"/>
              <a:t>Qu</a:t>
            </a:r>
            <a:r>
              <a:rPr lang="nl-NL" dirty="0" smtClean="0"/>
              <a:t> Wang</a:t>
            </a:r>
          </a:p>
          <a:p>
            <a:r>
              <a:rPr lang="nl-NL" dirty="0" smtClean="0"/>
              <a:t>Rob de Groot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3139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0437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4388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3360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6299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6981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For </a:t>
            </a:r>
            <a:r>
              <a:rPr lang="nl-NL" dirty="0" err="1" smtClean="0"/>
              <a:t>who</a:t>
            </a:r>
            <a:r>
              <a:rPr lang="nl-NL" dirty="0" smtClean="0"/>
              <a:t> is </a:t>
            </a:r>
            <a:r>
              <a:rPr lang="nl-NL" dirty="0" err="1" smtClean="0"/>
              <a:t>it</a:t>
            </a:r>
            <a:r>
              <a:rPr lang="nl-NL" dirty="0" smtClean="0"/>
              <a:t> made?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208520"/>
          </a:xfrm>
        </p:spPr>
        <p:txBody>
          <a:bodyPr>
            <a:normAutofit lnSpcReduction="10000"/>
          </a:bodyPr>
          <a:lstStyle/>
          <a:p>
            <a:r>
              <a:rPr lang="nl-NL" dirty="0" smtClean="0"/>
              <a:t>Fire </a:t>
            </a:r>
            <a:r>
              <a:rPr lang="nl-NL" dirty="0" err="1" smtClean="0"/>
              <a:t>department</a:t>
            </a:r>
            <a:endParaRPr lang="nl-NL" dirty="0" smtClean="0"/>
          </a:p>
          <a:p>
            <a:pPr lvl="1"/>
            <a:r>
              <a:rPr lang="nl-NL" dirty="0" smtClean="0"/>
              <a:t>Commander (</a:t>
            </a:r>
            <a:r>
              <a:rPr lang="nl-NL" dirty="0" err="1" smtClean="0"/>
              <a:t>OvD</a:t>
            </a:r>
            <a:r>
              <a:rPr lang="nl-NL" dirty="0" smtClean="0"/>
              <a:t>)</a:t>
            </a:r>
          </a:p>
          <a:p>
            <a:pPr lvl="1"/>
            <a:r>
              <a:rPr lang="nl-NL" dirty="0" smtClean="0"/>
              <a:t>VC-3/2/1 (Connection </a:t>
            </a:r>
            <a:r>
              <a:rPr lang="nl-NL" dirty="0" err="1" smtClean="0"/>
              <a:t>and</a:t>
            </a:r>
            <a:r>
              <a:rPr lang="nl-NL" dirty="0" smtClean="0"/>
              <a:t> </a:t>
            </a:r>
            <a:r>
              <a:rPr lang="nl-NL" dirty="0" err="1" smtClean="0"/>
              <a:t>commandvehicle</a:t>
            </a:r>
            <a:r>
              <a:rPr lang="nl-NL" dirty="0" smtClean="0"/>
              <a:t>)</a:t>
            </a:r>
          </a:p>
        </p:txBody>
      </p:sp>
      <p:pic>
        <p:nvPicPr>
          <p:cNvPr id="1028" name="Picture 4" descr="Image result for brandweer VC-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2874" y="3203931"/>
            <a:ext cx="2739612" cy="1825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brandweer VC-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833" y="3196930"/>
            <a:ext cx="2749731" cy="1825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Afbeelding 9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03"/>
          <a:stretch/>
        </p:blipFill>
        <p:spPr>
          <a:xfrm>
            <a:off x="7844796" y="3196930"/>
            <a:ext cx="2736694" cy="1825511"/>
          </a:xfrm>
          <a:prstGeom prst="rect">
            <a:avLst/>
          </a:prstGeom>
        </p:spPr>
      </p:pic>
      <p:pic>
        <p:nvPicPr>
          <p:cNvPr id="11" name="Afbeelding 10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46" b="42879"/>
          <a:stretch/>
        </p:blipFill>
        <p:spPr>
          <a:xfrm>
            <a:off x="737286" y="3169082"/>
            <a:ext cx="9930787" cy="2053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736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What</a:t>
            </a:r>
            <a:r>
              <a:rPr lang="nl-NL" dirty="0" smtClean="0"/>
              <a:t> does </a:t>
            </a:r>
            <a:r>
              <a:rPr lang="nl-NL" dirty="0" err="1" smtClean="0"/>
              <a:t>it</a:t>
            </a:r>
            <a:r>
              <a:rPr lang="nl-NL" dirty="0" smtClean="0"/>
              <a:t> do?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838199" y="1421864"/>
            <a:ext cx="8175171" cy="870074"/>
          </a:xfrm>
        </p:spPr>
        <p:txBody>
          <a:bodyPr>
            <a:normAutofit/>
          </a:bodyPr>
          <a:lstStyle/>
          <a:p>
            <a:r>
              <a:rPr lang="nl-NL" dirty="0" smtClean="0"/>
              <a:t>Supports </a:t>
            </a:r>
            <a:r>
              <a:rPr lang="nl-NL" dirty="0" err="1" smtClean="0"/>
              <a:t>decision</a:t>
            </a:r>
            <a:r>
              <a:rPr lang="nl-NL" dirty="0" smtClean="0"/>
              <a:t> on </a:t>
            </a:r>
            <a:r>
              <a:rPr lang="nl-NL" dirty="0" err="1" smtClean="0"/>
              <a:t>placing</a:t>
            </a:r>
            <a:r>
              <a:rPr lang="nl-NL" dirty="0" smtClean="0"/>
              <a:t> MCC </a:t>
            </a:r>
            <a:r>
              <a:rPr lang="nl-NL" dirty="0" err="1" smtClean="0"/>
              <a:t>by</a:t>
            </a:r>
            <a:r>
              <a:rPr lang="nl-NL" dirty="0" smtClean="0"/>
              <a:t>:</a:t>
            </a:r>
          </a:p>
          <a:p>
            <a:pPr lvl="1"/>
            <a:r>
              <a:rPr lang="nl-NL" dirty="0" err="1" smtClean="0"/>
              <a:t>Providing</a:t>
            </a:r>
            <a:r>
              <a:rPr lang="nl-NL" dirty="0" smtClean="0"/>
              <a:t> </a:t>
            </a:r>
            <a:r>
              <a:rPr lang="nl-NL" dirty="0" err="1" smtClean="0"/>
              <a:t>suitable</a:t>
            </a:r>
            <a:r>
              <a:rPr lang="nl-NL" dirty="0" smtClean="0"/>
              <a:t> </a:t>
            </a:r>
            <a:r>
              <a:rPr lang="nl-NL" dirty="0" err="1" smtClean="0"/>
              <a:t>areas</a:t>
            </a:r>
            <a:r>
              <a:rPr lang="nl-NL" dirty="0"/>
              <a:t> </a:t>
            </a:r>
            <a:r>
              <a:rPr lang="nl-NL" dirty="0" err="1" smtClean="0"/>
              <a:t>based</a:t>
            </a:r>
            <a:r>
              <a:rPr lang="nl-NL" dirty="0" smtClean="0"/>
              <a:t> on a set of parameters:</a:t>
            </a:r>
            <a:endParaRPr lang="nl-NL" dirty="0"/>
          </a:p>
          <a:p>
            <a:endParaRPr lang="nl-NL" dirty="0" smtClean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1887" y="2291938"/>
            <a:ext cx="5841483" cy="440574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999130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Map/Legend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6203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How does </a:t>
            </a:r>
            <a:r>
              <a:rPr lang="nl-NL" dirty="0" err="1" smtClean="0"/>
              <a:t>it</a:t>
            </a:r>
            <a:r>
              <a:rPr lang="nl-NL" dirty="0" smtClean="0"/>
              <a:t> </a:t>
            </a:r>
            <a:r>
              <a:rPr lang="nl-NL" dirty="0" err="1" smtClean="0"/>
              <a:t>work</a:t>
            </a:r>
            <a:r>
              <a:rPr lang="nl-NL" dirty="0" smtClean="0"/>
              <a:t>? Input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Select Fire Scene</a:t>
            </a:r>
          </a:p>
          <a:p>
            <a:r>
              <a:rPr lang="nl-NL" dirty="0" smtClean="0"/>
              <a:t>Check parameters</a:t>
            </a:r>
          </a:p>
          <a:p>
            <a:r>
              <a:rPr lang="nl-NL" dirty="0" smtClean="0"/>
              <a:t>Click on </a:t>
            </a:r>
            <a:r>
              <a:rPr lang="nl-NL" dirty="0" err="1" smtClean="0"/>
              <a:t>Find</a:t>
            </a:r>
            <a:r>
              <a:rPr lang="nl-NL" dirty="0" smtClean="0"/>
              <a:t> </a:t>
            </a:r>
            <a:r>
              <a:rPr lang="nl-NL" dirty="0" err="1" smtClean="0"/>
              <a:t>Locations</a:t>
            </a:r>
            <a:r>
              <a:rPr lang="nl-NL" dirty="0" smtClean="0"/>
              <a:t>!</a:t>
            </a:r>
            <a:endParaRPr lang="en-US" dirty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33227"/>
            <a:ext cx="12192000" cy="5424773"/>
          </a:xfrm>
          <a:prstGeom prst="rect">
            <a:avLst/>
          </a:prstGeom>
        </p:spPr>
      </p:pic>
      <p:pic>
        <p:nvPicPr>
          <p:cNvPr id="6" name="Afbeelding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48171"/>
            <a:ext cx="12192000" cy="5409072"/>
          </a:xfrm>
          <a:prstGeom prst="rect">
            <a:avLst/>
          </a:prstGeom>
        </p:spPr>
      </p:pic>
      <p:pic>
        <p:nvPicPr>
          <p:cNvPr id="7" name="Afbeelding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44345"/>
            <a:ext cx="12192000" cy="5409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009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000"/>
                            </p:stCondLst>
                            <p:childTnLst>
                              <p:par>
                                <p:cTn id="14" presetID="1" presetClass="exit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000"/>
                            </p:stCondLst>
                            <p:childTnLst>
                              <p:par>
                                <p:cTn id="17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60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80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0"/>
                            </p:stCondLst>
                            <p:childTnLst>
                              <p:par>
                                <p:cTn id="26" presetID="1" presetClass="exit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2000"/>
                            </p:stCondLst>
                            <p:childTnLst>
                              <p:par>
                                <p:cTn id="29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2000"/>
                            </p:stCondLst>
                            <p:childTnLst>
                              <p:par>
                                <p:cTn id="32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4000"/>
                            </p:stCondLst>
                            <p:childTnLst>
                              <p:par>
                                <p:cTn id="35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How does </a:t>
            </a:r>
            <a:r>
              <a:rPr lang="nl-NL" dirty="0" err="1" smtClean="0"/>
              <a:t>it</a:t>
            </a:r>
            <a:r>
              <a:rPr lang="nl-NL" dirty="0" smtClean="0"/>
              <a:t> </a:t>
            </a:r>
            <a:r>
              <a:rPr lang="nl-NL" dirty="0" err="1" smtClean="0"/>
              <a:t>work</a:t>
            </a:r>
            <a:r>
              <a:rPr lang="nl-NL" dirty="0" smtClean="0"/>
              <a:t>? </a:t>
            </a:r>
            <a:r>
              <a:rPr lang="nl-NL" dirty="0" err="1" smtClean="0"/>
              <a:t>Results</a:t>
            </a:r>
            <a:endParaRPr lang="en-US" dirty="0"/>
          </a:p>
        </p:txBody>
      </p:sp>
      <p:sp>
        <p:nvSpPr>
          <p:cNvPr id="6" name="Tijdelijke aanduiding voor inhoud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nl-NL" dirty="0" smtClean="0"/>
              <a:t>Zoom </a:t>
            </a:r>
            <a:r>
              <a:rPr lang="nl-NL" dirty="0" err="1" smtClean="0"/>
              <a:t>to</a:t>
            </a:r>
            <a:r>
              <a:rPr lang="nl-NL" dirty="0" smtClean="0"/>
              <a:t> focus area</a:t>
            </a:r>
          </a:p>
          <a:p>
            <a:r>
              <a:rPr lang="nl-NL" dirty="0" smtClean="0"/>
              <a:t>Zoom </a:t>
            </a:r>
            <a:r>
              <a:rPr lang="nl-NL" dirty="0" err="1" smtClean="0"/>
              <a:t>to</a:t>
            </a:r>
            <a:r>
              <a:rPr lang="nl-NL" dirty="0" smtClean="0"/>
              <a:t> </a:t>
            </a:r>
            <a:r>
              <a:rPr lang="nl-NL" dirty="0" err="1" smtClean="0"/>
              <a:t>locations</a:t>
            </a:r>
            <a:endParaRPr lang="nl-NL" dirty="0" smtClean="0"/>
          </a:p>
          <a:p>
            <a:r>
              <a:rPr lang="nl-NL" dirty="0" smtClean="0"/>
              <a:t>Mark </a:t>
            </a:r>
            <a:r>
              <a:rPr lang="nl-NL" dirty="0" err="1" smtClean="0"/>
              <a:t>location</a:t>
            </a:r>
            <a:r>
              <a:rPr lang="nl-NL" dirty="0" smtClean="0"/>
              <a:t>(s)</a:t>
            </a:r>
          </a:p>
          <a:p>
            <a:r>
              <a:rPr lang="nl-NL" dirty="0" err="1" smtClean="0"/>
              <a:t>Clear</a:t>
            </a:r>
            <a:r>
              <a:rPr lang="nl-NL" dirty="0" smtClean="0"/>
              <a:t> </a:t>
            </a:r>
            <a:r>
              <a:rPr lang="nl-NL" dirty="0" err="1" smtClean="0"/>
              <a:t>location</a:t>
            </a:r>
            <a:r>
              <a:rPr lang="nl-NL" dirty="0" smtClean="0"/>
              <a:t>(s)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6989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How does </a:t>
            </a:r>
            <a:r>
              <a:rPr lang="nl-NL" dirty="0" err="1" smtClean="0"/>
              <a:t>it</a:t>
            </a:r>
            <a:r>
              <a:rPr lang="nl-NL" dirty="0" smtClean="0"/>
              <a:t> </a:t>
            </a:r>
            <a:r>
              <a:rPr lang="nl-NL" dirty="0" err="1" smtClean="0"/>
              <a:t>work</a:t>
            </a:r>
            <a:r>
              <a:rPr lang="nl-NL" dirty="0" smtClean="0"/>
              <a:t>? Reporting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Mark </a:t>
            </a:r>
            <a:r>
              <a:rPr lang="nl-NL" dirty="0" err="1" smtClean="0"/>
              <a:t>location</a:t>
            </a:r>
            <a:r>
              <a:rPr lang="nl-NL" dirty="0" smtClean="0"/>
              <a:t>(s)</a:t>
            </a:r>
          </a:p>
          <a:p>
            <a:r>
              <a:rPr lang="nl-NL" dirty="0" smtClean="0"/>
              <a:t>Save screenshot</a:t>
            </a:r>
          </a:p>
          <a:p>
            <a:r>
              <a:rPr lang="nl-NL" dirty="0" smtClean="0"/>
              <a:t>Report </a:t>
            </a:r>
            <a:r>
              <a:rPr lang="nl-NL" dirty="0" err="1" smtClean="0"/>
              <a:t>selected</a:t>
            </a:r>
            <a:r>
              <a:rPr lang="nl-NL" dirty="0" smtClean="0"/>
              <a:t> </a:t>
            </a:r>
            <a:r>
              <a:rPr lang="nl-NL" dirty="0" err="1" smtClean="0"/>
              <a:t>location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4195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Technical stuff?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Or </a:t>
            </a:r>
            <a:r>
              <a:rPr lang="nl-NL" dirty="0" err="1" smtClean="0"/>
              <a:t>just</a:t>
            </a:r>
            <a:r>
              <a:rPr lang="nl-NL" dirty="0" smtClean="0"/>
              <a:t> </a:t>
            </a:r>
            <a:r>
              <a:rPr lang="nl-NL" dirty="0" err="1" smtClean="0"/>
              <a:t>Questions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8599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192363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</TotalTime>
  <Words>195</Words>
  <Application>Microsoft Office PowerPoint</Application>
  <PresentationFormat>Breedbeeld</PresentationFormat>
  <Paragraphs>31</Paragraphs>
  <Slides>14</Slides>
  <Notes>2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Kantoorthema</vt:lpstr>
      <vt:lpstr>PowerPoint-presentatie</vt:lpstr>
      <vt:lpstr>For who is it made?</vt:lpstr>
      <vt:lpstr>What does it do?</vt:lpstr>
      <vt:lpstr>Map/Legend</vt:lpstr>
      <vt:lpstr>How does it work? Input</vt:lpstr>
      <vt:lpstr>How does it work? Results</vt:lpstr>
      <vt:lpstr>How does it work? Reporting</vt:lpstr>
      <vt:lpstr>Technical stuff?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Windows-gebruiker</dc:creator>
  <cp:lastModifiedBy>Windows-gebruiker</cp:lastModifiedBy>
  <cp:revision>15</cp:revision>
  <dcterms:created xsi:type="dcterms:W3CDTF">2018-01-18T09:19:19Z</dcterms:created>
  <dcterms:modified xsi:type="dcterms:W3CDTF">2018-01-18T11:19:12Z</dcterms:modified>
</cp:coreProperties>
</file>

<file path=docProps/thumbnail.jpeg>
</file>